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1877" r:id="rId2"/>
    <p:sldId id="256" r:id="rId3"/>
    <p:sldId id="321" r:id="rId4"/>
    <p:sldId id="309" r:id="rId5"/>
    <p:sldId id="289" r:id="rId6"/>
    <p:sldId id="324" r:id="rId7"/>
    <p:sldId id="717" r:id="rId8"/>
    <p:sldId id="286" r:id="rId9"/>
    <p:sldId id="287" r:id="rId10"/>
    <p:sldId id="558" r:id="rId11"/>
    <p:sldId id="571" r:id="rId12"/>
    <p:sldId id="302" r:id="rId13"/>
    <p:sldId id="719" r:id="rId14"/>
    <p:sldId id="288" r:id="rId15"/>
    <p:sldId id="297" r:id="rId16"/>
    <p:sldId id="575" r:id="rId17"/>
    <p:sldId id="299" r:id="rId18"/>
    <p:sldId id="576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557" r:id="rId33"/>
    <p:sldId id="519" r:id="rId34"/>
    <p:sldId id="281" r:id="rId35"/>
    <p:sldId id="273" r:id="rId36"/>
    <p:sldId id="274" r:id="rId37"/>
    <p:sldId id="561" r:id="rId38"/>
    <p:sldId id="562" r:id="rId39"/>
    <p:sldId id="570" r:id="rId40"/>
    <p:sldId id="563" r:id="rId41"/>
    <p:sldId id="564" r:id="rId42"/>
    <p:sldId id="565" r:id="rId43"/>
    <p:sldId id="572" r:id="rId44"/>
    <p:sldId id="566" r:id="rId45"/>
    <p:sldId id="567" r:id="rId46"/>
    <p:sldId id="568" r:id="rId47"/>
    <p:sldId id="569" r:id="rId48"/>
    <p:sldId id="300" r:id="rId49"/>
    <p:sldId id="520" r:id="rId50"/>
    <p:sldId id="258" r:id="rId51"/>
    <p:sldId id="547" r:id="rId52"/>
    <p:sldId id="551" r:id="rId53"/>
    <p:sldId id="552" r:id="rId54"/>
    <p:sldId id="581" r:id="rId55"/>
    <p:sldId id="548" r:id="rId56"/>
    <p:sldId id="318" r:id="rId57"/>
    <p:sldId id="327" r:id="rId58"/>
    <p:sldId id="322" r:id="rId59"/>
    <p:sldId id="550" r:id="rId60"/>
    <p:sldId id="323" r:id="rId61"/>
    <p:sldId id="326" r:id="rId62"/>
    <p:sldId id="298" r:id="rId63"/>
    <p:sldId id="275" r:id="rId64"/>
    <p:sldId id="489" r:id="rId65"/>
    <p:sldId id="329" r:id="rId66"/>
    <p:sldId id="301" r:id="rId67"/>
    <p:sldId id="409" r:id="rId68"/>
    <p:sldId id="330" r:id="rId69"/>
    <p:sldId id="283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5" autoAdjust="0"/>
    <p:restoredTop sz="82887" autoAdjust="0"/>
  </p:normalViewPr>
  <p:slideViewPr>
    <p:cSldViewPr snapToGrid="0" snapToObjects="1">
      <p:cViewPr varScale="1">
        <p:scale>
          <a:sx n="101" d="100"/>
          <a:sy n="101" d="100"/>
        </p:scale>
        <p:origin x="2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1/5/21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d367wang@uwaterloo.ca" TargetMode="External"/><Relationship Id="rId3" Type="http://schemas.openxmlformats.org/officeDocument/2006/relationships/hyperlink" Target="mailto:aiman@uwaterloo.ca" TargetMode="External"/><Relationship Id="rId7" Type="http://schemas.openxmlformats.org/officeDocument/2006/relationships/hyperlink" Target="mailto:alotfita@uwaterloo.ca" TargetMode="External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8.tiff"/><Relationship Id="rId4" Type="http://schemas.openxmlformats.org/officeDocument/2006/relationships/image" Target="../media/image5.tiff"/><Relationship Id="rId9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jpeg"/><Relationship Id="rId21" Type="http://schemas.openxmlformats.org/officeDocument/2006/relationships/image" Target="../media/image98.tiff"/><Relationship Id="rId7" Type="http://schemas.openxmlformats.org/officeDocument/2006/relationships/image" Target="../media/image85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tiff"/><Relationship Id="rId4" Type="http://schemas.openxmlformats.org/officeDocument/2006/relationships/image" Target="../media/image82.jpeg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mailto:m283sing@uwaterloo.ca" TargetMode="External"/><Relationship Id="rId7" Type="http://schemas.openxmlformats.org/officeDocument/2006/relationships/hyperlink" Target="mailto:pkanania@uwaterloo.ca" TargetMode="External"/><Relationship Id="rId2" Type="http://schemas.openxmlformats.org/officeDocument/2006/relationships/hyperlink" Target="mailto:ffardno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7liao@uwaterloo.ca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13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s3rnXYG6UfeaxPAr8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1/ece350" TargetMode="External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65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CA" sz="1800" dirty="0"/>
              <a:t>11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by </a:t>
            </a:r>
            <a:r>
              <a:rPr lang="en-CA" sz="2000" dirty="0">
                <a:solidFill>
                  <a:srgbClr val="FF0000"/>
                </a:solidFill>
              </a:rPr>
              <a:t>16:00 on Jan.14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P1, report project manager by sign-up deadline</a:t>
            </a:r>
          </a:p>
          <a:p>
            <a:pPr lvl="1"/>
            <a:r>
              <a:rPr lang="en-CA" sz="2000" dirty="0"/>
              <a:t>For P2-P5, report project manager by P1-P4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659437"/>
            <a:ext cx="7886700" cy="985838"/>
          </a:xfrm>
        </p:spPr>
        <p:txBody>
          <a:bodyPr/>
          <a:lstStyle/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650737"/>
              </p:ext>
            </p:extLst>
          </p:nvPr>
        </p:nvGraphicFramePr>
        <p:xfrm>
          <a:off x="2142000" y="1597785"/>
          <a:ext cx="4860000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28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Feb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Apr 08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2178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Teammates anonymously </a:t>
            </a:r>
            <a:br>
              <a:rPr lang="en-CA" sz="2000" dirty="0"/>
            </a:br>
            <a:r>
              <a:rPr lang="en-CA" sz="2000" dirty="0"/>
              <a:t>evaluate each other </a:t>
            </a:r>
            <a:br>
              <a:rPr lang="en-CA" sz="2000" dirty="0"/>
            </a:br>
            <a:r>
              <a:rPr lang="en-CA" sz="2000" dirty="0"/>
              <a:t>for each deliverable</a:t>
            </a:r>
            <a:br>
              <a:rPr lang="en-CA" sz="2000" dirty="0"/>
            </a:b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Your grade = Your group’s grade x your contribution factor</a:t>
            </a:r>
          </a:p>
          <a:p>
            <a:r>
              <a:rPr lang="en-CA" sz="2000" dirty="0"/>
              <a:t>Has to be submitted 1 hour after project submission!</a:t>
            </a:r>
          </a:p>
          <a:p>
            <a:pPr lvl="1"/>
            <a:r>
              <a:rPr lang="en-CA" sz="1800" dirty="0"/>
              <a:t>5% penalty per day afterwards!</a:t>
            </a:r>
          </a:p>
          <a:p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63"/>
              </p:ext>
            </p:extLst>
          </p:nvPr>
        </p:nvGraphicFramePr>
        <p:xfrm>
          <a:off x="983317" y="28801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 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 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[5, 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 5)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 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16:30 on January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2021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on Teams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on delivered asynchronously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 11:30-12:00,W&amp;F 11:30-12:30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TBD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Aliasghar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Iman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aiman@uwaterloo.ca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24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Alireza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Lotfi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Takami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alotfita@uwaterloo.ca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 Wang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8"/>
              </a:rPr>
              <a:t>d367wang@uwaterloo.ca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782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Fatemeh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Fardno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2"/>
              </a:rPr>
              <a:t>ffardno@uwaterloo.ca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Madhurdeep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Singh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3"/>
              </a:rPr>
              <a:t>m283sing@uwaterloo.ca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70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6"/>
              </a:rPr>
              <a:t>m7liao@uwaterloo.ca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Pouya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Kananian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pkanania@uwaterloo.ca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828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036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https://piazza.com/uwaterloo.ca/winter2021/ece350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https://forms.gle/s3rnXYG6UfeaxPAr8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3916</Words>
  <Application>Microsoft Macintosh PowerPoint</Application>
  <PresentationFormat>On-screen Show (4:3)</PresentationFormat>
  <Paragraphs>842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GTAs</vt:lpstr>
      <vt:lpstr>ECE 350 GTAs (cont.)</vt:lpstr>
      <vt:lpstr>Useful Links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44</cp:revision>
  <dcterms:created xsi:type="dcterms:W3CDTF">2020-09-14T23:52:01Z</dcterms:created>
  <dcterms:modified xsi:type="dcterms:W3CDTF">2021-01-05T21:53:51Z</dcterms:modified>
</cp:coreProperties>
</file>